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433" r:id="rId2"/>
    <p:sldId id="470" r:id="rId3"/>
    <p:sldId id="471" r:id="rId4"/>
    <p:sldId id="472" r:id="rId5"/>
    <p:sldId id="473" r:id="rId6"/>
    <p:sldId id="474" r:id="rId7"/>
    <p:sldId id="476" r:id="rId8"/>
    <p:sldId id="481" r:id="rId9"/>
    <p:sldId id="482" r:id="rId10"/>
    <p:sldId id="568" r:id="rId11"/>
    <p:sldId id="483" r:id="rId12"/>
    <p:sldId id="484" r:id="rId13"/>
    <p:sldId id="480" r:id="rId14"/>
    <p:sldId id="569" r:id="rId15"/>
    <p:sldId id="570" r:id="rId16"/>
    <p:sldId id="572" r:id="rId17"/>
    <p:sldId id="574" r:id="rId18"/>
    <p:sldId id="578" r:id="rId19"/>
    <p:sldId id="575" r:id="rId20"/>
    <p:sldId id="579" r:id="rId21"/>
    <p:sldId id="581" r:id="rId22"/>
    <p:sldId id="583" r:id="rId23"/>
    <p:sldId id="584" r:id="rId24"/>
    <p:sldId id="585" r:id="rId25"/>
    <p:sldId id="587" r:id="rId26"/>
    <p:sldId id="552" r:id="rId27"/>
  </p:sldIdLst>
  <p:sldSz cx="12192000" cy="6858000"/>
  <p:notesSz cx="6858000" cy="9144000"/>
  <p:embeddedFontLst>
    <p:embeddedFont>
      <p:font typeface="KPMG Bold" panose="020B0803030202040204" pitchFamily="34" charset="0"/>
      <p:bold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BDA"/>
    <a:srgbClr val="ACEAFF"/>
    <a:srgbClr val="E5E5E5"/>
    <a:srgbClr val="B2B2B2"/>
    <a:srgbClr val="989898"/>
    <a:srgbClr val="666666"/>
    <a:srgbClr val="333333"/>
    <a:srgbClr val="FFFFFF"/>
    <a:srgbClr val="00C0AE"/>
    <a:srgbClr val="098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056" autoAdjust="0"/>
  </p:normalViewPr>
  <p:slideViewPr>
    <p:cSldViewPr snapToGrid="0" showGuides="1">
      <p:cViewPr varScale="1">
        <p:scale>
          <a:sx n="102" d="100"/>
          <a:sy n="102" d="100"/>
        </p:scale>
        <p:origin x="954"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7" d="100"/>
        <a:sy n="97" d="100"/>
      </p:scale>
      <p:origin x="0" y="0"/>
    </p:cViewPr>
  </p:sorterViewPr>
  <p:notesViewPr>
    <p:cSldViewPr snapToGrid="0" showGuides="1">
      <p:cViewPr varScale="1">
        <p:scale>
          <a:sx n="77" d="100"/>
          <a:sy n="77" d="100"/>
        </p:scale>
        <p:origin x="241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z Aguado, Daniel" userId="b1ab63d5-3a4d-4c01-a667-a8a0f4477a3b" providerId="ADAL" clId="{B0EEEB26-9AB6-439D-9437-A3BA22355BC7}"/>
    <pc:docChg chg="delSld">
      <pc:chgData name="Enriquez Aguado, Daniel" userId="b1ab63d5-3a4d-4c01-a667-a8a0f4477a3b" providerId="ADAL" clId="{B0EEEB26-9AB6-439D-9437-A3BA22355BC7}" dt="2026-02-11T17:48:01.517" v="12" actId="47"/>
      <pc:docMkLst>
        <pc:docMk/>
      </pc:docMkLst>
      <pc:sldChg chg="del">
        <pc:chgData name="Enriquez Aguado, Daniel" userId="b1ab63d5-3a4d-4c01-a667-a8a0f4477a3b" providerId="ADAL" clId="{B0EEEB26-9AB6-439D-9437-A3BA22355BC7}" dt="2026-02-11T17:39:40.776" v="0" actId="47"/>
        <pc:sldMkLst>
          <pc:docMk/>
          <pc:sldMk cId="2175790351" sldId="475"/>
        </pc:sldMkLst>
      </pc:sldChg>
      <pc:sldChg chg="del">
        <pc:chgData name="Enriquez Aguado, Daniel" userId="b1ab63d5-3a4d-4c01-a667-a8a0f4477a3b" providerId="ADAL" clId="{B0EEEB26-9AB6-439D-9437-A3BA22355BC7}" dt="2026-02-11T17:40:32.914" v="2" actId="47"/>
        <pc:sldMkLst>
          <pc:docMk/>
          <pc:sldMk cId="3749058602" sldId="477"/>
        </pc:sldMkLst>
      </pc:sldChg>
      <pc:sldChg chg="del">
        <pc:chgData name="Enriquez Aguado, Daniel" userId="b1ab63d5-3a4d-4c01-a667-a8a0f4477a3b" providerId="ADAL" clId="{B0EEEB26-9AB6-439D-9437-A3BA22355BC7}" dt="2026-02-11T17:41:42.047" v="3" actId="47"/>
        <pc:sldMkLst>
          <pc:docMk/>
          <pc:sldMk cId="3929097838" sldId="478"/>
        </pc:sldMkLst>
      </pc:sldChg>
      <pc:sldChg chg="del">
        <pc:chgData name="Enriquez Aguado, Daniel" userId="b1ab63d5-3a4d-4c01-a667-a8a0f4477a3b" providerId="ADAL" clId="{B0EEEB26-9AB6-439D-9437-A3BA22355BC7}" dt="2026-02-11T17:40:31.419" v="1" actId="47"/>
        <pc:sldMkLst>
          <pc:docMk/>
          <pc:sldMk cId="1263102856" sldId="479"/>
        </pc:sldMkLst>
      </pc:sldChg>
      <pc:sldChg chg="del">
        <pc:chgData name="Enriquez Aguado, Daniel" userId="b1ab63d5-3a4d-4c01-a667-a8a0f4477a3b" providerId="ADAL" clId="{B0EEEB26-9AB6-439D-9437-A3BA22355BC7}" dt="2026-02-11T17:43:47.620" v="4" actId="47"/>
        <pc:sldMkLst>
          <pc:docMk/>
          <pc:sldMk cId="2277116134" sldId="571"/>
        </pc:sldMkLst>
      </pc:sldChg>
      <pc:sldChg chg="del">
        <pc:chgData name="Enriquez Aguado, Daniel" userId="b1ab63d5-3a4d-4c01-a667-a8a0f4477a3b" providerId="ADAL" clId="{B0EEEB26-9AB6-439D-9437-A3BA22355BC7}" dt="2026-02-11T17:45:02.213" v="5" actId="47"/>
        <pc:sldMkLst>
          <pc:docMk/>
          <pc:sldMk cId="2357308443" sldId="573"/>
        </pc:sldMkLst>
      </pc:sldChg>
      <pc:sldChg chg="del">
        <pc:chgData name="Enriquez Aguado, Daniel" userId="b1ab63d5-3a4d-4c01-a667-a8a0f4477a3b" providerId="ADAL" clId="{B0EEEB26-9AB6-439D-9437-A3BA22355BC7}" dt="2026-02-11T17:46:28.553" v="6" actId="47"/>
        <pc:sldMkLst>
          <pc:docMk/>
          <pc:sldMk cId="406778586" sldId="576"/>
        </pc:sldMkLst>
      </pc:sldChg>
      <pc:sldChg chg="del">
        <pc:chgData name="Enriquez Aguado, Daniel" userId="b1ab63d5-3a4d-4c01-a667-a8a0f4477a3b" providerId="ADAL" clId="{B0EEEB26-9AB6-439D-9437-A3BA22355BC7}" dt="2026-02-11T17:47:15.767" v="9" actId="47"/>
        <pc:sldMkLst>
          <pc:docMk/>
          <pc:sldMk cId="198915950" sldId="577"/>
        </pc:sldMkLst>
      </pc:sldChg>
      <pc:sldChg chg="del">
        <pc:chgData name="Enriquez Aguado, Daniel" userId="b1ab63d5-3a4d-4c01-a667-a8a0f4477a3b" providerId="ADAL" clId="{B0EEEB26-9AB6-439D-9437-A3BA22355BC7}" dt="2026-02-11T17:46:47.144" v="7" actId="47"/>
        <pc:sldMkLst>
          <pc:docMk/>
          <pc:sldMk cId="1476173216" sldId="580"/>
        </pc:sldMkLst>
      </pc:sldChg>
      <pc:sldChg chg="del">
        <pc:chgData name="Enriquez Aguado, Daniel" userId="b1ab63d5-3a4d-4c01-a667-a8a0f4477a3b" providerId="ADAL" clId="{B0EEEB26-9AB6-439D-9437-A3BA22355BC7}" dt="2026-02-11T17:47:12.435" v="8" actId="47"/>
        <pc:sldMkLst>
          <pc:docMk/>
          <pc:sldMk cId="120370611" sldId="582"/>
        </pc:sldMkLst>
      </pc:sldChg>
      <pc:sldChg chg="del">
        <pc:chgData name="Enriquez Aguado, Daniel" userId="b1ab63d5-3a4d-4c01-a667-a8a0f4477a3b" providerId="ADAL" clId="{B0EEEB26-9AB6-439D-9437-A3BA22355BC7}" dt="2026-02-11T17:47:34.951" v="10" actId="47"/>
        <pc:sldMkLst>
          <pc:docMk/>
          <pc:sldMk cId="994649528" sldId="586"/>
        </pc:sldMkLst>
      </pc:sldChg>
      <pc:sldChg chg="del">
        <pc:chgData name="Enriquez Aguado, Daniel" userId="b1ab63d5-3a4d-4c01-a667-a8a0f4477a3b" providerId="ADAL" clId="{B0EEEB26-9AB6-439D-9437-A3BA22355BC7}" dt="2026-02-11T17:48:01.517" v="12" actId="47"/>
        <pc:sldMkLst>
          <pc:docMk/>
          <pc:sldMk cId="2470418116" sldId="588"/>
        </pc:sldMkLst>
      </pc:sldChg>
      <pc:sldChg chg="del">
        <pc:chgData name="Enriquez Aguado, Daniel" userId="b1ab63d5-3a4d-4c01-a667-a8a0f4477a3b" providerId="ADAL" clId="{B0EEEB26-9AB6-439D-9437-A3BA22355BC7}" dt="2026-02-11T17:47:52.573" v="11" actId="47"/>
        <pc:sldMkLst>
          <pc:docMk/>
          <pc:sldMk cId="1207519175" sldId="5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11/02/2026</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11/02/2026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dirty="0"/>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8527177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13800" y="6295536"/>
            <a:ext cx="2020193"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6" name="TextBox 5">
            <a:extLst>
              <a:ext uri="{FF2B5EF4-FFF2-40B4-BE49-F238E27FC236}">
                <a16:creationId xmlns:a16="http://schemas.microsoft.com/office/drawing/2014/main" id="{ADE6B8A7-8CF8-443F-F0FF-27CF4E85A963}"/>
              </a:ext>
            </a:extLst>
          </p:cNvPr>
          <p:cNvSpPr txBox="1"/>
          <p:nvPr userDrawn="1"/>
        </p:nvSpPr>
        <p:spPr>
          <a:xfrm>
            <a:off x="1695935" y="6203202"/>
            <a:ext cx="4775743" cy="369332"/>
          </a:xfrm>
          <a:prstGeom prst="rect">
            <a:avLst/>
          </a:prstGeom>
          <a:noFill/>
        </p:spPr>
        <p:txBody>
          <a:bodyPr wrap="square">
            <a:spAutoFit/>
          </a:bodyPr>
          <a:lstStyle/>
          <a:p>
            <a:r>
              <a:rPr lang="en-US" sz="600" kern="1200" dirty="0">
                <a:solidFill>
                  <a:schemeClr val="bg1"/>
                </a:solidFill>
                <a:latin typeface="+mn-lt"/>
                <a:ea typeface="+mn-ea"/>
                <a:cs typeface="+mn-cs"/>
              </a:rPr>
              <a:t>© 2026 KPMG Abogados S.L.P., a professional limited liability Spanish company and a member firm of the KPMG global organization of independent member firms affiliated with KPMG International Limited, a private English company limited by guarantee. All rights reserved.</a:t>
            </a:r>
            <a:endParaRPr lang="es-ES" sz="600" kern="1200" dirty="0">
              <a:solidFill>
                <a:schemeClr val="bg1"/>
              </a:solidFill>
              <a:latin typeface="+mn-lt"/>
              <a:ea typeface="+mn-ea"/>
              <a:cs typeface="+mn-cs"/>
            </a:endParaRPr>
          </a:p>
        </p:txBody>
      </p:sp>
    </p:spTree>
    <p:extLst>
      <p:ext uri="{BB962C8B-B14F-4D97-AF65-F5344CB8AC3E}">
        <p14:creationId xmlns:p14="http://schemas.microsoft.com/office/powerpoint/2010/main" val="177705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102394141"/>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EC919669-F96A-4239-990D-B48E0AE682F3}"/>
              </a:ext>
              <a:ext uri="{C183D7F6-B498-43B3-948B-1728B52AA6E4}">
                <adec:decorative xmlns:adec="http://schemas.microsoft.com/office/drawing/2017/decorative" val="1"/>
              </a:ext>
            </a:extLst>
          </p:cNvPr>
          <p:cNvSpPr txBox="1"/>
          <p:nvPr userDrawn="1">
            <p:custDataLst>
              <p:tags r:id="rId1"/>
            </p:custDataLst>
          </p:nvPr>
        </p:nvSpPr>
        <p:spPr>
          <a:xfrm>
            <a:off x="8820154" y="6295536"/>
            <a:ext cx="201384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endParaRPr lang="en-GB" sz="600" kern="1200" noProof="0" dirty="0">
              <a:solidFill>
                <a:schemeClr val="bg1"/>
              </a:solidFill>
              <a:latin typeface="+mn-lt"/>
              <a:ea typeface="+mn-ea"/>
              <a:cs typeface="+mn-cs"/>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568224362"/>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96358" y="6295536"/>
            <a:ext cx="1937636"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179937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09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64606" y="6295536"/>
            <a:ext cx="1969388"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bg1"/>
                </a:solidFill>
                <a:latin typeface="+mn-lt"/>
                <a:ea typeface="+mn-ea"/>
                <a:cs typeface="+mn-cs"/>
              </a:rPr>
              <a:t>Document Classification: KPMG Confidential</a:t>
            </a: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5358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885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78661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08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79735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759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101325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949912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227334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695858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5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5695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2" name="TextBox 11">
            <a:extLst>
              <a:ext uri="{FF2B5EF4-FFF2-40B4-BE49-F238E27FC236}">
                <a16:creationId xmlns:a16="http://schemas.microsoft.com/office/drawing/2014/main" id="{2F13A210-92DD-4299-9F1D-B2FE60EC3160}"/>
              </a:ext>
              <a:ext uri="{C183D7F6-B498-43B3-948B-1728B52AA6E4}">
                <adec:decorative xmlns:adec="http://schemas.microsoft.com/office/drawing/2017/decorative" val="1"/>
              </a:ext>
            </a:extLst>
          </p:cNvPr>
          <p:cNvSpPr txBox="1"/>
          <p:nvPr userDrawn="1">
            <p:custDataLst>
              <p:tags r:id="rId1"/>
            </p:custDataLst>
          </p:nvPr>
        </p:nvSpPr>
        <p:spPr>
          <a:xfrm>
            <a:off x="8902702" y="6295536"/>
            <a:ext cx="1931292"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Confidential</a:t>
            </a:r>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0836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4696475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2386961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1425663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6976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dirty="0">
                <a:solidFill>
                  <a:schemeClr val="bg1"/>
                </a:solidFill>
                <a:latin typeface="+mn-lt"/>
                <a:ea typeface="+mn-ea"/>
                <a:cs typeface="+mn-cs"/>
              </a:rPr>
              <a:t>Document Classification: KPMG Confidential</a:t>
            </a:r>
          </a:p>
        </p:txBody>
      </p:sp>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dirty="0">
                <a:solidFill>
                  <a:schemeClr val="accent2"/>
                </a:solidFill>
                <a:latin typeface="+mn-lt"/>
                <a:ea typeface="+mn-ea"/>
                <a:cs typeface="+mn-cs"/>
              </a:rPr>
              <a:t>Document Classification: KPMG Confidential</a:t>
            </a:r>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447815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GB" sz="1000" b="0" dirty="0" err="1">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1656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9699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Tree>
    <p:extLst>
      <p:ext uri="{BB962C8B-B14F-4D97-AF65-F5344CB8AC3E}">
        <p14:creationId xmlns:p14="http://schemas.microsoft.com/office/powerpoint/2010/main" val="403336202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Tree>
    <p:extLst>
      <p:ext uri="{BB962C8B-B14F-4D97-AF65-F5344CB8AC3E}">
        <p14:creationId xmlns:p14="http://schemas.microsoft.com/office/powerpoint/2010/main" val="245474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8261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94820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67071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37"/>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Confidential</a:t>
            </a: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8" name="TextBox 7">
            <a:extLst>
              <a:ext uri="{C183D7F6-B498-43B3-948B-1728B52AA6E4}">
                <adec:decorative xmlns:adec="http://schemas.microsoft.com/office/drawing/2017/decorative" val="1"/>
              </a:ext>
            </a:extLst>
          </p:cNvPr>
          <p:cNvSpPr txBox="1"/>
          <p:nvPr userDrawn="1">
            <p:custDataLst>
              <p:tags r:id="rId38"/>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2026 KPMG Abogados S.L.P., a professional limited liability Spanish company and a member firm of the KPMG global organization of independent member firms affiliated with KPMG International Limited, a private English company limited by guarantee. All rights reserved. Ref: DEA/alv - 24314439</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3" r:id="rId1"/>
    <p:sldLayoutId id="2147483783" r:id="rId2"/>
    <p:sldLayoutId id="2147483749" r:id="rId3"/>
    <p:sldLayoutId id="2147483750" r:id="rId4"/>
    <p:sldLayoutId id="2147483767" r:id="rId5"/>
    <p:sldLayoutId id="2147483768" r:id="rId6"/>
    <p:sldLayoutId id="2147483765" r:id="rId7"/>
    <p:sldLayoutId id="2147483766" r:id="rId8"/>
    <p:sldLayoutId id="2147483666" r:id="rId9"/>
    <p:sldLayoutId id="2147483712" r:id="rId10"/>
    <p:sldLayoutId id="2147483664" r:id="rId11"/>
    <p:sldLayoutId id="2147483769" r:id="rId12"/>
    <p:sldLayoutId id="2147483770" r:id="rId13"/>
    <p:sldLayoutId id="2147483714" r:id="rId14"/>
    <p:sldLayoutId id="2147483689" r:id="rId15"/>
    <p:sldLayoutId id="2147483716" r:id="rId16"/>
    <p:sldLayoutId id="2147483690" r:id="rId17"/>
    <p:sldLayoutId id="2147483692" r:id="rId18"/>
    <p:sldLayoutId id="2147483691" r:id="rId19"/>
    <p:sldLayoutId id="2147483693" r:id="rId20"/>
    <p:sldLayoutId id="2147483701" r:id="rId21"/>
    <p:sldLayoutId id="2147483771" r:id="rId22"/>
    <p:sldLayoutId id="2147483752" r:id="rId23"/>
    <p:sldLayoutId id="2147483697" r:id="rId24"/>
    <p:sldLayoutId id="2147483772" r:id="rId25"/>
    <p:sldLayoutId id="2147483754" r:id="rId26"/>
    <p:sldLayoutId id="2147483699" r:id="rId27"/>
    <p:sldLayoutId id="2147483700" r:id="rId28"/>
    <p:sldLayoutId id="2147483722" r:id="rId29"/>
    <p:sldLayoutId id="2147483682" r:id="rId30"/>
    <p:sldLayoutId id="2147483745" r:id="rId31"/>
    <p:sldLayoutId id="2147483746" r:id="rId32"/>
    <p:sldLayoutId id="2147483667" r:id="rId33"/>
    <p:sldLayoutId id="2147483748" r:id="rId34"/>
    <p:sldLayoutId id="2147483773" r:id="rId35"/>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8" userDrawn="1">
          <p15:clr>
            <a:srgbClr val="F26B43"/>
          </p15:clr>
        </p15:guide>
        <p15:guide id="5" orient="horz" pos="612"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user/KPMGES" TargetMode="External"/><Relationship Id="rId13" Type="http://schemas.openxmlformats.org/officeDocument/2006/relationships/hyperlink" Target="https://www.tiktok.com/@kpmg_es?lang=es" TargetMode="External"/><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hyperlink" Target="https://www.instagram.com/kpmg_es/" TargetMode="External"/><Relationship Id="rId1" Type="http://schemas.openxmlformats.org/officeDocument/2006/relationships/slideLayout" Target="../slideLayouts/slideLayout33.xml"/><Relationship Id="rId6" Type="http://schemas.openxmlformats.org/officeDocument/2006/relationships/hyperlink" Target="https://es-es.facebook.com/KPMGES/" TargetMode="External"/><Relationship Id="rId11" Type="http://schemas.openxmlformats.org/officeDocument/2006/relationships/hyperlink" Target="https://www.linkedin.com/company/kpmg-espana/mycompany/verification/" TargetMode="External"/><Relationship Id="rId5" Type="http://schemas.openxmlformats.org/officeDocument/2006/relationships/image" Target="../media/image31.png"/><Relationship Id="rId15" Type="http://schemas.openxmlformats.org/officeDocument/2006/relationships/image" Target="../media/image37.svg"/><Relationship Id="rId10" Type="http://schemas.openxmlformats.org/officeDocument/2006/relationships/image" Target="../media/image34.svg"/><Relationship Id="rId4" Type="http://schemas.openxmlformats.org/officeDocument/2006/relationships/hyperlink" Target="https://twitter.com/KPMG_ES" TargetMode="External"/><Relationship Id="rId9" Type="http://schemas.openxmlformats.org/officeDocument/2006/relationships/image" Target="../media/image33.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6350F4-6C2D-4118-A6C9-7836F61F4974}"/>
              </a:ext>
            </a:extLst>
          </p:cNvPr>
          <p:cNvSpPr>
            <a:spLocks noGrp="1"/>
          </p:cNvSpPr>
          <p:nvPr>
            <p:ph type="ctrTitle"/>
          </p:nvPr>
        </p:nvSpPr>
        <p:spPr>
          <a:xfrm>
            <a:off x="998477" y="1456388"/>
            <a:ext cx="4240787" cy="3427743"/>
          </a:xfrm>
        </p:spPr>
        <p:txBody>
          <a:bodyPr/>
          <a:lstStyle/>
          <a:p>
            <a:r>
              <a:rPr lang="es-ES" b="1" dirty="0"/>
              <a:t>International remote </a:t>
            </a:r>
            <a:r>
              <a:rPr lang="es-ES" b="1" dirty="0" err="1"/>
              <a:t>working</a:t>
            </a:r>
            <a:r>
              <a:rPr lang="es-ES" b="1" dirty="0"/>
              <a:t> </a:t>
            </a:r>
            <a:r>
              <a:rPr lang="es-ES" b="1" dirty="0" err="1"/>
              <a:t>policy</a:t>
            </a:r>
            <a:endParaRPr lang="en-GB" dirty="0"/>
          </a:p>
        </p:txBody>
      </p:sp>
      <p:sp>
        <p:nvSpPr>
          <p:cNvPr id="5" name="Subtitle 4"/>
          <p:cNvSpPr>
            <a:spLocks noGrp="1"/>
          </p:cNvSpPr>
          <p:nvPr>
            <p:ph type="body" sz="quarter" idx="11"/>
          </p:nvPr>
        </p:nvSpPr>
        <p:spPr>
          <a:xfrm>
            <a:off x="998478" y="5007010"/>
            <a:ext cx="3174866" cy="810000"/>
          </a:xfrm>
          <a:ln>
            <a:noFill/>
          </a:ln>
        </p:spPr>
        <p:txBody>
          <a:bodyPr/>
          <a:lstStyle/>
          <a:p>
            <a:r>
              <a:rPr lang="en-GB" noProof="0" dirty="0"/>
              <a:t>KPMG Abogados, S.L.P.</a:t>
            </a:r>
          </a:p>
          <a:p>
            <a:pPr lvl="1"/>
            <a:r>
              <a:rPr lang="en-GB" noProof="0" dirty="0"/>
              <a:t>—</a:t>
            </a:r>
          </a:p>
          <a:p>
            <a:pPr lvl="1"/>
            <a:r>
              <a:rPr lang="en-GB" dirty="0"/>
              <a:t>February 10</a:t>
            </a:r>
            <a:r>
              <a:rPr lang="en-GB" baseline="30000" dirty="0"/>
              <a:t>th</a:t>
            </a:r>
            <a:r>
              <a:rPr lang="en-GB" dirty="0"/>
              <a:t>, 2026</a:t>
            </a:r>
            <a:endParaRPr lang="en-GB" noProof="0" dirty="0"/>
          </a:p>
        </p:txBody>
      </p:sp>
    </p:spTree>
    <p:extLst>
      <p:ext uri="{BB962C8B-B14F-4D97-AF65-F5344CB8AC3E}">
        <p14:creationId xmlns:p14="http://schemas.microsoft.com/office/powerpoint/2010/main" val="423787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6B3A4-60BA-4C41-6F5E-01410C7F6880}"/>
              </a:ext>
            </a:extLst>
          </p:cNvPr>
          <p:cNvSpPr/>
          <p:nvPr/>
        </p:nvSpPr>
        <p:spPr>
          <a:xfrm>
            <a:off x="992186" y="431800"/>
            <a:ext cx="7778999" cy="54453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sp>
        <p:nvSpPr>
          <p:cNvPr id="6" name="Title 3">
            <a:extLst>
              <a:ext uri="{FF2B5EF4-FFF2-40B4-BE49-F238E27FC236}">
                <a16:creationId xmlns:a16="http://schemas.microsoft.com/office/drawing/2014/main" id="{AA38F786-F609-5651-C7BC-07A0978724DC}"/>
              </a:ext>
            </a:extLst>
          </p:cNvPr>
          <p:cNvSpPr txBox="1">
            <a:spLocks/>
          </p:cNvSpPr>
          <p:nvPr/>
        </p:nvSpPr>
        <p:spPr>
          <a:xfrm>
            <a:off x="1490949" y="1326008"/>
            <a:ext cx="5616004" cy="2047862"/>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s-ES" sz="8000" b="1" dirty="0">
                <a:solidFill>
                  <a:schemeClr val="accent2">
                    <a:lumMod val="20000"/>
                    <a:lumOff val="80000"/>
                  </a:schemeClr>
                </a:solidFill>
              </a:rPr>
              <a:t>Short </a:t>
            </a:r>
            <a:r>
              <a:rPr lang="es-ES" sz="8000" b="1" dirty="0" err="1">
                <a:solidFill>
                  <a:schemeClr val="accent2">
                    <a:lumMod val="20000"/>
                    <a:lumOff val="80000"/>
                  </a:schemeClr>
                </a:solidFill>
              </a:rPr>
              <a:t>term</a:t>
            </a:r>
            <a:r>
              <a:rPr lang="es-ES" sz="8000" b="1" u="sng" dirty="0">
                <a:solidFill>
                  <a:schemeClr val="accent2">
                    <a:lumMod val="20000"/>
                    <a:lumOff val="80000"/>
                  </a:schemeClr>
                </a:solidFill>
              </a:rPr>
              <a:t> </a:t>
            </a:r>
            <a:r>
              <a:rPr lang="es-ES" sz="8000" dirty="0" err="1">
                <a:solidFill>
                  <a:schemeClr val="bg1"/>
                </a:solidFill>
              </a:rPr>
              <a:t>international</a:t>
            </a:r>
            <a:r>
              <a:rPr lang="es-ES" sz="8000" dirty="0">
                <a:solidFill>
                  <a:schemeClr val="bg1"/>
                </a:solidFill>
              </a:rPr>
              <a:t> remote </a:t>
            </a:r>
            <a:r>
              <a:rPr lang="es-ES" sz="8000" dirty="0" err="1">
                <a:solidFill>
                  <a:schemeClr val="bg1"/>
                </a:solidFill>
              </a:rPr>
              <a:t>work</a:t>
            </a:r>
            <a:endParaRPr lang="es-ES" sz="8000" dirty="0">
              <a:solidFill>
                <a:schemeClr val="bg1"/>
              </a:solidFill>
            </a:endParaRPr>
          </a:p>
        </p:txBody>
      </p:sp>
    </p:spTree>
    <p:extLst>
      <p:ext uri="{BB962C8B-B14F-4D97-AF65-F5344CB8AC3E}">
        <p14:creationId xmlns:p14="http://schemas.microsoft.com/office/powerpoint/2010/main" val="388028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CE82C-949F-6005-DC7F-78A732ADDD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BA7D45-1564-CB5F-A2C8-389BE420A1F0}"/>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B4B3F460-4DD4-CF3D-E7FE-8CAF7F5D5ADB}"/>
              </a:ext>
            </a:extLst>
          </p:cNvPr>
          <p:cNvPicPr>
            <a:picLocks noChangeAspect="1"/>
          </p:cNvPicPr>
          <p:nvPr/>
        </p:nvPicPr>
        <p:blipFill>
          <a:blip r:embed="rId2"/>
          <a:srcRect b="21884"/>
          <a:stretch>
            <a:fillRect/>
          </a:stretch>
        </p:blipFill>
        <p:spPr>
          <a:xfrm>
            <a:off x="306605" y="971550"/>
            <a:ext cx="11578790" cy="4496032"/>
          </a:xfrm>
          <a:prstGeom prst="rect">
            <a:avLst/>
          </a:prstGeom>
        </p:spPr>
      </p:pic>
    </p:spTree>
    <p:extLst>
      <p:ext uri="{BB962C8B-B14F-4D97-AF65-F5344CB8AC3E}">
        <p14:creationId xmlns:p14="http://schemas.microsoft.com/office/powerpoint/2010/main" val="350524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B651E-F2B0-E93A-96F1-8A19234C31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FEFD8B-3384-1ECA-7DEA-C28C206EBB42}"/>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73DE18F4-110B-A9AF-36BE-E7589CBEE318}"/>
              </a:ext>
            </a:extLst>
          </p:cNvPr>
          <p:cNvPicPr>
            <a:picLocks noChangeAspect="1"/>
          </p:cNvPicPr>
          <p:nvPr/>
        </p:nvPicPr>
        <p:blipFill>
          <a:blip r:embed="rId2"/>
          <a:stretch>
            <a:fillRect/>
          </a:stretch>
        </p:blipFill>
        <p:spPr>
          <a:xfrm>
            <a:off x="666733" y="431800"/>
            <a:ext cx="10858534" cy="5577724"/>
          </a:xfrm>
          <a:prstGeom prst="rect">
            <a:avLst/>
          </a:prstGeom>
        </p:spPr>
      </p:pic>
    </p:spTree>
    <p:extLst>
      <p:ext uri="{BB962C8B-B14F-4D97-AF65-F5344CB8AC3E}">
        <p14:creationId xmlns:p14="http://schemas.microsoft.com/office/powerpoint/2010/main" val="186820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D292B-BF07-CEC2-845A-23F1A266EA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8D73D4-496A-EB49-37B2-C734A9C6676C}"/>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3" name="Picture 2">
            <a:extLst>
              <a:ext uri="{FF2B5EF4-FFF2-40B4-BE49-F238E27FC236}">
                <a16:creationId xmlns:a16="http://schemas.microsoft.com/office/drawing/2014/main" id="{3B3E4DE1-DE24-2E2B-CE22-B4583A1CFF95}"/>
              </a:ext>
            </a:extLst>
          </p:cNvPr>
          <p:cNvPicPr>
            <a:picLocks noChangeAspect="1"/>
          </p:cNvPicPr>
          <p:nvPr/>
        </p:nvPicPr>
        <p:blipFill>
          <a:blip r:embed="rId2"/>
          <a:srcRect b="3247"/>
          <a:stretch>
            <a:fillRect/>
          </a:stretch>
        </p:blipFill>
        <p:spPr>
          <a:xfrm>
            <a:off x="701575" y="431800"/>
            <a:ext cx="10788850" cy="5536514"/>
          </a:xfrm>
          <a:prstGeom prst="rect">
            <a:avLst/>
          </a:prstGeom>
        </p:spPr>
      </p:pic>
    </p:spTree>
    <p:extLst>
      <p:ext uri="{BB962C8B-B14F-4D97-AF65-F5344CB8AC3E}">
        <p14:creationId xmlns:p14="http://schemas.microsoft.com/office/powerpoint/2010/main" val="4784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D7D0-B06C-8167-3600-C977D5FE42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D20898F-5275-5031-A3A0-4E5F8ECAE39F}"/>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Picture 1">
            <a:extLst>
              <a:ext uri="{FF2B5EF4-FFF2-40B4-BE49-F238E27FC236}">
                <a16:creationId xmlns:a16="http://schemas.microsoft.com/office/drawing/2014/main" id="{62438BFF-99BB-4CD1-571E-4359C605C569}"/>
              </a:ext>
            </a:extLst>
          </p:cNvPr>
          <p:cNvPicPr>
            <a:picLocks noChangeAspect="1"/>
          </p:cNvPicPr>
          <p:nvPr/>
        </p:nvPicPr>
        <p:blipFill>
          <a:blip r:embed="rId2"/>
          <a:stretch>
            <a:fillRect/>
          </a:stretch>
        </p:blipFill>
        <p:spPr>
          <a:xfrm>
            <a:off x="917287" y="444185"/>
            <a:ext cx="10357426" cy="5457684"/>
          </a:xfrm>
          <a:prstGeom prst="rect">
            <a:avLst/>
          </a:prstGeom>
        </p:spPr>
      </p:pic>
    </p:spTree>
    <p:extLst>
      <p:ext uri="{BB962C8B-B14F-4D97-AF65-F5344CB8AC3E}">
        <p14:creationId xmlns:p14="http://schemas.microsoft.com/office/powerpoint/2010/main" val="50284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41647-7B59-FD5A-7D95-45BD3492E5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C4ADE1-E171-DF47-9EEF-BA54051637F1}"/>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Picture 1">
            <a:extLst>
              <a:ext uri="{FF2B5EF4-FFF2-40B4-BE49-F238E27FC236}">
                <a16:creationId xmlns:a16="http://schemas.microsoft.com/office/drawing/2014/main" id="{71F16C08-265E-93C9-BA2F-E9736AD3633D}"/>
              </a:ext>
            </a:extLst>
          </p:cNvPr>
          <p:cNvPicPr>
            <a:picLocks noChangeAspect="1"/>
          </p:cNvPicPr>
          <p:nvPr/>
        </p:nvPicPr>
        <p:blipFill>
          <a:blip r:embed="rId2"/>
          <a:stretch>
            <a:fillRect/>
          </a:stretch>
        </p:blipFill>
        <p:spPr>
          <a:xfrm>
            <a:off x="800795" y="435387"/>
            <a:ext cx="10590409" cy="5441713"/>
          </a:xfrm>
          <a:prstGeom prst="rect">
            <a:avLst/>
          </a:prstGeom>
        </p:spPr>
      </p:pic>
    </p:spTree>
    <p:extLst>
      <p:ext uri="{BB962C8B-B14F-4D97-AF65-F5344CB8AC3E}">
        <p14:creationId xmlns:p14="http://schemas.microsoft.com/office/powerpoint/2010/main" val="208192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C98C-2DA5-E90F-5CDB-770A621187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2F8632-A2B5-0314-0E3C-EE25DDAAFFE8}"/>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2A7FBCEC-168A-E99D-C26C-E7F87AA7D8E6}"/>
              </a:ext>
            </a:extLst>
          </p:cNvPr>
          <p:cNvPicPr>
            <a:picLocks noChangeAspect="1"/>
          </p:cNvPicPr>
          <p:nvPr/>
        </p:nvPicPr>
        <p:blipFill>
          <a:blip r:embed="rId2"/>
          <a:srcRect b="4849"/>
          <a:stretch>
            <a:fillRect/>
          </a:stretch>
        </p:blipFill>
        <p:spPr>
          <a:xfrm>
            <a:off x="684669" y="431800"/>
            <a:ext cx="10822661" cy="5506309"/>
          </a:xfrm>
          <a:prstGeom prst="rect">
            <a:avLst/>
          </a:prstGeom>
        </p:spPr>
      </p:pic>
    </p:spTree>
    <p:extLst>
      <p:ext uri="{BB962C8B-B14F-4D97-AF65-F5344CB8AC3E}">
        <p14:creationId xmlns:p14="http://schemas.microsoft.com/office/powerpoint/2010/main" val="190230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DAC4-88FC-CB74-BFC9-1C89E34700A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9BE9FE-2F76-693F-A861-CD3C42B85134}"/>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D7137822-BE66-A5F2-42B3-433999F0A19B}"/>
              </a:ext>
            </a:extLst>
          </p:cNvPr>
          <p:cNvPicPr>
            <a:picLocks noChangeAspect="1"/>
          </p:cNvPicPr>
          <p:nvPr/>
        </p:nvPicPr>
        <p:blipFill>
          <a:blip r:embed="rId2"/>
          <a:srcRect b="3496"/>
          <a:stretch>
            <a:fillRect/>
          </a:stretch>
        </p:blipFill>
        <p:spPr>
          <a:xfrm>
            <a:off x="610734" y="431800"/>
            <a:ext cx="10970531" cy="5551955"/>
          </a:xfrm>
          <a:prstGeom prst="rect">
            <a:avLst/>
          </a:prstGeom>
        </p:spPr>
      </p:pic>
    </p:spTree>
    <p:extLst>
      <p:ext uri="{BB962C8B-B14F-4D97-AF65-F5344CB8AC3E}">
        <p14:creationId xmlns:p14="http://schemas.microsoft.com/office/powerpoint/2010/main" val="400249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E87FB7-9D7B-7A1A-6113-A61E7CCA1D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C1E92C-2A56-FAA6-2044-A2A9D5631CFD}"/>
              </a:ext>
            </a:extLst>
          </p:cNvPr>
          <p:cNvSpPr/>
          <p:nvPr/>
        </p:nvSpPr>
        <p:spPr>
          <a:xfrm>
            <a:off x="992186" y="431800"/>
            <a:ext cx="7778999" cy="54453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sp>
        <p:nvSpPr>
          <p:cNvPr id="6" name="Title 3">
            <a:extLst>
              <a:ext uri="{FF2B5EF4-FFF2-40B4-BE49-F238E27FC236}">
                <a16:creationId xmlns:a16="http://schemas.microsoft.com/office/drawing/2014/main" id="{BE53FD47-D785-6471-E9D6-5B3A3810BD81}"/>
              </a:ext>
            </a:extLst>
          </p:cNvPr>
          <p:cNvSpPr txBox="1">
            <a:spLocks/>
          </p:cNvSpPr>
          <p:nvPr/>
        </p:nvSpPr>
        <p:spPr>
          <a:xfrm>
            <a:off x="1490949" y="1326008"/>
            <a:ext cx="5616004" cy="2047862"/>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s-ES" sz="8000" b="1" dirty="0">
                <a:solidFill>
                  <a:schemeClr val="accent2">
                    <a:lumMod val="20000"/>
                    <a:lumOff val="80000"/>
                  </a:schemeClr>
                </a:solidFill>
              </a:rPr>
              <a:t>Long-</a:t>
            </a:r>
            <a:r>
              <a:rPr lang="es-ES" sz="8000" b="1" dirty="0" err="1">
                <a:solidFill>
                  <a:schemeClr val="accent2">
                    <a:lumMod val="20000"/>
                    <a:lumOff val="80000"/>
                  </a:schemeClr>
                </a:solidFill>
              </a:rPr>
              <a:t>term</a:t>
            </a:r>
            <a:r>
              <a:rPr lang="es-ES" sz="8000" b="1" dirty="0">
                <a:solidFill>
                  <a:schemeClr val="bg1"/>
                </a:solidFill>
              </a:rPr>
              <a:t> </a:t>
            </a:r>
            <a:r>
              <a:rPr lang="es-ES" sz="8000" dirty="0" err="1">
                <a:solidFill>
                  <a:schemeClr val="bg1"/>
                </a:solidFill>
              </a:rPr>
              <a:t>international</a:t>
            </a:r>
            <a:r>
              <a:rPr lang="es-ES" sz="8000" dirty="0">
                <a:solidFill>
                  <a:schemeClr val="bg1"/>
                </a:solidFill>
              </a:rPr>
              <a:t> remote </a:t>
            </a:r>
            <a:r>
              <a:rPr lang="es-ES" sz="8000" dirty="0" err="1">
                <a:solidFill>
                  <a:schemeClr val="bg1"/>
                </a:solidFill>
              </a:rPr>
              <a:t>work</a:t>
            </a:r>
            <a:endParaRPr lang="es-ES" sz="8000" dirty="0">
              <a:solidFill>
                <a:schemeClr val="bg1"/>
              </a:solidFill>
            </a:endParaRPr>
          </a:p>
        </p:txBody>
      </p:sp>
    </p:spTree>
    <p:extLst>
      <p:ext uri="{BB962C8B-B14F-4D97-AF65-F5344CB8AC3E}">
        <p14:creationId xmlns:p14="http://schemas.microsoft.com/office/powerpoint/2010/main" val="294662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9D82-335B-F0AE-3122-0AD099CDF0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875E54-5B60-298D-FF76-B563BA60997C}"/>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43C368BC-A2BF-63FA-BDF3-8158343AA19A}"/>
              </a:ext>
            </a:extLst>
          </p:cNvPr>
          <p:cNvPicPr>
            <a:picLocks noChangeAspect="1"/>
          </p:cNvPicPr>
          <p:nvPr/>
        </p:nvPicPr>
        <p:blipFill>
          <a:blip r:embed="rId2"/>
          <a:srcRect b="27909"/>
          <a:stretch>
            <a:fillRect/>
          </a:stretch>
        </p:blipFill>
        <p:spPr>
          <a:xfrm>
            <a:off x="283108" y="897058"/>
            <a:ext cx="11625783" cy="4514784"/>
          </a:xfrm>
          <a:prstGeom prst="rect">
            <a:avLst/>
          </a:prstGeom>
        </p:spPr>
      </p:pic>
    </p:spTree>
    <p:extLst>
      <p:ext uri="{BB962C8B-B14F-4D97-AF65-F5344CB8AC3E}">
        <p14:creationId xmlns:p14="http://schemas.microsoft.com/office/powerpoint/2010/main" val="365453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3FA878-85CF-4078-B75C-CF820581505F}"/>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3" name="Content Placeholder 4">
            <a:extLst>
              <a:ext uri="{FF2B5EF4-FFF2-40B4-BE49-F238E27FC236}">
                <a16:creationId xmlns:a16="http://schemas.microsoft.com/office/drawing/2014/main" id="{3A19E8A2-436C-A582-9849-6A102450DF52}"/>
              </a:ext>
            </a:extLst>
          </p:cNvPr>
          <p:cNvPicPr>
            <a:picLocks noChangeAspect="1"/>
          </p:cNvPicPr>
          <p:nvPr/>
        </p:nvPicPr>
        <p:blipFill>
          <a:blip r:embed="rId2"/>
          <a:stretch>
            <a:fillRect/>
          </a:stretch>
        </p:blipFill>
        <p:spPr>
          <a:xfrm>
            <a:off x="710547" y="419151"/>
            <a:ext cx="10770905" cy="5470598"/>
          </a:xfrm>
          <a:prstGeom prst="rect">
            <a:avLst/>
          </a:prstGeom>
        </p:spPr>
      </p:pic>
    </p:spTree>
    <p:extLst>
      <p:ext uri="{BB962C8B-B14F-4D97-AF65-F5344CB8AC3E}">
        <p14:creationId xmlns:p14="http://schemas.microsoft.com/office/powerpoint/2010/main" val="165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939F-E9BD-AC46-FAA7-A70C60728CE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BA13EA-64C3-8802-2F24-CF93216F825C}"/>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BE70477D-0C22-03AE-936A-43AC6427E0C4}"/>
              </a:ext>
            </a:extLst>
          </p:cNvPr>
          <p:cNvPicPr>
            <a:picLocks noChangeAspect="1"/>
          </p:cNvPicPr>
          <p:nvPr/>
        </p:nvPicPr>
        <p:blipFill>
          <a:blip r:embed="rId2"/>
          <a:stretch>
            <a:fillRect/>
          </a:stretch>
        </p:blipFill>
        <p:spPr>
          <a:xfrm>
            <a:off x="696502" y="431800"/>
            <a:ext cx="10798996" cy="5603455"/>
          </a:xfrm>
          <a:prstGeom prst="rect">
            <a:avLst/>
          </a:prstGeom>
        </p:spPr>
      </p:pic>
    </p:spTree>
    <p:extLst>
      <p:ext uri="{BB962C8B-B14F-4D97-AF65-F5344CB8AC3E}">
        <p14:creationId xmlns:p14="http://schemas.microsoft.com/office/powerpoint/2010/main" val="1044500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72937-0EA8-5DA9-E1F5-FAEF709AB4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5007B0-3960-921D-309B-F0B2EFCAA4D1}"/>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B1B9D0CD-FC93-75CF-A722-3692D3D4216D}"/>
              </a:ext>
            </a:extLst>
          </p:cNvPr>
          <p:cNvPicPr>
            <a:picLocks noChangeAspect="1"/>
          </p:cNvPicPr>
          <p:nvPr/>
        </p:nvPicPr>
        <p:blipFill>
          <a:blip r:embed="rId2"/>
          <a:srcRect b="18390"/>
          <a:stretch>
            <a:fillRect/>
          </a:stretch>
        </p:blipFill>
        <p:spPr>
          <a:xfrm>
            <a:off x="115042" y="644312"/>
            <a:ext cx="11961916" cy="5020275"/>
          </a:xfrm>
          <a:prstGeom prst="rect">
            <a:avLst/>
          </a:prstGeom>
        </p:spPr>
      </p:pic>
    </p:spTree>
    <p:extLst>
      <p:ext uri="{BB962C8B-B14F-4D97-AF65-F5344CB8AC3E}">
        <p14:creationId xmlns:p14="http://schemas.microsoft.com/office/powerpoint/2010/main" val="137317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7935-A3DD-DF68-9FD6-211BB46D965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78B701E-3895-789D-7E98-11101CF591BD}"/>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97EADE09-170C-2C8C-D790-68949FC020A7}"/>
              </a:ext>
            </a:extLst>
          </p:cNvPr>
          <p:cNvPicPr>
            <a:picLocks noChangeAspect="1"/>
          </p:cNvPicPr>
          <p:nvPr/>
        </p:nvPicPr>
        <p:blipFill>
          <a:blip r:embed="rId2"/>
          <a:stretch>
            <a:fillRect/>
          </a:stretch>
        </p:blipFill>
        <p:spPr>
          <a:xfrm>
            <a:off x="949281" y="431800"/>
            <a:ext cx="10293438" cy="5445300"/>
          </a:xfrm>
          <a:prstGeom prst="rect">
            <a:avLst/>
          </a:prstGeom>
        </p:spPr>
      </p:pic>
    </p:spTree>
    <p:extLst>
      <p:ext uri="{BB962C8B-B14F-4D97-AF65-F5344CB8AC3E}">
        <p14:creationId xmlns:p14="http://schemas.microsoft.com/office/powerpoint/2010/main" val="353899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8C8C-D6D5-37E2-0A61-7406E65453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149025-42C2-FA9D-1A31-E2910D360FB9}"/>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F2FD9F9A-2B19-F47F-EF63-E3F079623FDB}"/>
              </a:ext>
            </a:extLst>
          </p:cNvPr>
          <p:cNvPicPr>
            <a:picLocks noChangeAspect="1"/>
          </p:cNvPicPr>
          <p:nvPr/>
        </p:nvPicPr>
        <p:blipFill>
          <a:blip r:embed="rId2"/>
          <a:srcRect b="7326"/>
          <a:stretch>
            <a:fillRect/>
          </a:stretch>
        </p:blipFill>
        <p:spPr>
          <a:xfrm>
            <a:off x="545988" y="431800"/>
            <a:ext cx="11100024" cy="5555295"/>
          </a:xfrm>
          <a:prstGeom prst="rect">
            <a:avLst/>
          </a:prstGeom>
        </p:spPr>
      </p:pic>
    </p:spTree>
    <p:extLst>
      <p:ext uri="{BB962C8B-B14F-4D97-AF65-F5344CB8AC3E}">
        <p14:creationId xmlns:p14="http://schemas.microsoft.com/office/powerpoint/2010/main" val="322142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A492-4025-39D4-12E5-5E8C950C96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5DE663-A7A7-CE72-51FD-55DB4CD968A7}"/>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577F6898-932B-6A61-FD55-06A6B3734B50}"/>
              </a:ext>
            </a:extLst>
          </p:cNvPr>
          <p:cNvPicPr>
            <a:picLocks noChangeAspect="1"/>
          </p:cNvPicPr>
          <p:nvPr/>
        </p:nvPicPr>
        <p:blipFill>
          <a:blip r:embed="rId2"/>
          <a:srcRect b="2818"/>
          <a:stretch>
            <a:fillRect/>
          </a:stretch>
        </p:blipFill>
        <p:spPr>
          <a:xfrm>
            <a:off x="884379" y="431800"/>
            <a:ext cx="10423242" cy="5445125"/>
          </a:xfrm>
          <a:prstGeom prst="rect">
            <a:avLst/>
          </a:prstGeom>
        </p:spPr>
      </p:pic>
    </p:spTree>
    <p:extLst>
      <p:ext uri="{BB962C8B-B14F-4D97-AF65-F5344CB8AC3E}">
        <p14:creationId xmlns:p14="http://schemas.microsoft.com/office/powerpoint/2010/main" val="355948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970B-C159-69D4-715F-711797C75F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B6685E-867A-ECCF-7862-EC0D8D9660A8}"/>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F122FF98-1E5A-1DF6-096E-02CAF953EF22}"/>
              </a:ext>
            </a:extLst>
          </p:cNvPr>
          <p:cNvPicPr>
            <a:picLocks noChangeAspect="1"/>
          </p:cNvPicPr>
          <p:nvPr/>
        </p:nvPicPr>
        <p:blipFill>
          <a:blip r:embed="rId2"/>
          <a:stretch>
            <a:fillRect/>
          </a:stretch>
        </p:blipFill>
        <p:spPr>
          <a:xfrm>
            <a:off x="842386" y="431800"/>
            <a:ext cx="10507227" cy="5445125"/>
          </a:xfrm>
          <a:prstGeom prst="rect">
            <a:avLst/>
          </a:prstGeom>
        </p:spPr>
      </p:pic>
    </p:spTree>
    <p:extLst>
      <p:ext uri="{BB962C8B-B14F-4D97-AF65-F5344CB8AC3E}">
        <p14:creationId xmlns:p14="http://schemas.microsoft.com/office/powerpoint/2010/main" val="203778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gs>
            <a:gs pos="0">
              <a:schemeClr val="accent1"/>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501818-CE17-0696-E627-D5D88AF1ECE5}"/>
              </a:ext>
            </a:extLst>
          </p:cNvPr>
          <p:cNvSpPr>
            <a:spLocks noGrp="1"/>
          </p:cNvSpPr>
          <p:nvPr>
            <p:ph type="body" sz="quarter" idx="14"/>
          </p:nvPr>
        </p:nvSpPr>
        <p:spPr>
          <a:xfrm>
            <a:off x="989012" y="3896951"/>
            <a:ext cx="2411738" cy="119064"/>
          </a:xfrm>
        </p:spPr>
        <p:txBody>
          <a:bodyPr/>
          <a:lstStyle/>
          <a:p>
            <a:r>
              <a:rPr lang="es-ES"/>
              <a:t>kpmg.es</a:t>
            </a:r>
          </a:p>
        </p:txBody>
      </p:sp>
      <p:grpSp>
        <p:nvGrpSpPr>
          <p:cNvPr id="4" name="Grupo 33">
            <a:extLst>
              <a:ext uri="{FF2B5EF4-FFF2-40B4-BE49-F238E27FC236}">
                <a16:creationId xmlns:a16="http://schemas.microsoft.com/office/drawing/2014/main" id="{6549F7F2-FC90-9FAF-70CF-7DA0E1B6DA7D}"/>
              </a:ext>
            </a:extLst>
          </p:cNvPr>
          <p:cNvGrpSpPr/>
          <p:nvPr/>
        </p:nvGrpSpPr>
        <p:grpSpPr>
          <a:xfrm>
            <a:off x="995360" y="3171528"/>
            <a:ext cx="2614907" cy="362626"/>
            <a:chOff x="1357322" y="3385478"/>
            <a:chExt cx="2725773" cy="378000"/>
          </a:xfrm>
        </p:grpSpPr>
        <p:pic>
          <p:nvPicPr>
            <p:cNvPr id="5" name="Imagen 77">
              <a:hlinkClick r:id="rId2"/>
              <a:extLst>
                <a:ext uri="{FF2B5EF4-FFF2-40B4-BE49-F238E27FC236}">
                  <a16:creationId xmlns:a16="http://schemas.microsoft.com/office/drawing/2014/main" id="{051ECDB6-45F8-2C79-3BEC-E00A8ACB0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678" y="3386689"/>
              <a:ext cx="375752" cy="375578"/>
            </a:xfrm>
            <a:prstGeom prst="rect">
              <a:avLst/>
            </a:prstGeom>
          </p:spPr>
        </p:pic>
        <p:pic>
          <p:nvPicPr>
            <p:cNvPr id="6" name="Imagen 78">
              <a:hlinkClick r:id="rId4"/>
              <a:extLst>
                <a:ext uri="{FF2B5EF4-FFF2-40B4-BE49-F238E27FC236}">
                  <a16:creationId xmlns:a16="http://schemas.microsoft.com/office/drawing/2014/main" id="{30A71090-95B8-E3F5-33F0-FA991C9688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3409" y="3426447"/>
              <a:ext cx="289665" cy="296062"/>
            </a:xfrm>
            <a:prstGeom prst="rect">
              <a:avLst/>
            </a:prstGeom>
          </p:spPr>
        </p:pic>
        <p:pic>
          <p:nvPicPr>
            <p:cNvPr id="7" name="Imagen 79">
              <a:hlinkClick r:id="rId6"/>
              <a:extLst>
                <a:ext uri="{FF2B5EF4-FFF2-40B4-BE49-F238E27FC236}">
                  <a16:creationId xmlns:a16="http://schemas.microsoft.com/office/drawing/2014/main" id="{DCDA9180-AC0A-A5AD-E938-A47763B81A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095" y="3385478"/>
              <a:ext cx="378000" cy="378000"/>
            </a:xfrm>
            <a:prstGeom prst="rect">
              <a:avLst/>
            </a:prstGeom>
          </p:spPr>
        </p:pic>
        <p:pic>
          <p:nvPicPr>
            <p:cNvPr id="8" name="Gráfico 80">
              <a:hlinkClick r:id="rId8"/>
              <a:extLst>
                <a:ext uri="{FF2B5EF4-FFF2-40B4-BE49-F238E27FC236}">
                  <a16:creationId xmlns:a16="http://schemas.microsoft.com/office/drawing/2014/main" id="{7582815E-06AB-E738-E792-641A378344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81161" y="3448935"/>
              <a:ext cx="357430" cy="251086"/>
            </a:xfrm>
            <a:prstGeom prst="rect">
              <a:avLst/>
            </a:prstGeom>
          </p:spPr>
        </p:pic>
        <p:pic>
          <p:nvPicPr>
            <p:cNvPr id="9" name="Imagen 81">
              <a:hlinkClick r:id="rId11"/>
              <a:extLst>
                <a:ext uri="{FF2B5EF4-FFF2-40B4-BE49-F238E27FC236}">
                  <a16:creationId xmlns:a16="http://schemas.microsoft.com/office/drawing/2014/main" id="{BD500CCB-1524-F583-C5B9-024BE671D3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7322" y="3385478"/>
              <a:ext cx="378000" cy="378000"/>
            </a:xfrm>
            <a:prstGeom prst="rect">
              <a:avLst/>
            </a:prstGeom>
          </p:spPr>
        </p:pic>
        <p:pic>
          <p:nvPicPr>
            <p:cNvPr id="10" name="Gráfico 82">
              <a:hlinkClick r:id="rId13"/>
              <a:extLst>
                <a:ext uri="{FF2B5EF4-FFF2-40B4-BE49-F238E27FC236}">
                  <a16:creationId xmlns:a16="http://schemas.microsoft.com/office/drawing/2014/main" id="{40CADCB6-0AC2-8461-ACB0-1B599571E2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81371" y="3386689"/>
              <a:ext cx="319188" cy="366272"/>
            </a:xfrm>
            <a:prstGeom prst="rect">
              <a:avLst/>
            </a:prstGeom>
          </p:spPr>
        </p:pic>
      </p:grpSp>
      <p:sp>
        <p:nvSpPr>
          <p:cNvPr id="14" name="Text Placeholder 7">
            <a:extLst>
              <a:ext uri="{FF2B5EF4-FFF2-40B4-BE49-F238E27FC236}">
                <a16:creationId xmlns:a16="http://schemas.microsoft.com/office/drawing/2014/main" id="{3564E517-32E5-48F8-BC86-DD36719ABD4C}"/>
              </a:ext>
            </a:extLst>
          </p:cNvPr>
          <p:cNvSpPr>
            <a:spLocks noGrp="1"/>
          </p:cNvSpPr>
          <p:nvPr>
            <p:ph type="body" sz="quarter" idx="10"/>
          </p:nvPr>
        </p:nvSpPr>
        <p:spPr>
          <a:xfrm>
            <a:off x="1016611" y="4560989"/>
            <a:ext cx="6817573" cy="1014765"/>
          </a:xfrm>
        </p:spPr>
        <p:txBody>
          <a:bodyPr/>
          <a:lstStyle/>
          <a:p>
            <a:r>
              <a:rPr lang="en-US"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r>
              <a:rPr lang="en-US" dirty="0"/>
              <a:t>© 2026 KPMG Abogados S.L.P., a professional limited liability Spanish company and a member firm of the KPMG global organization of independent member firms affiliated with KPMG International Limited, a private English company limited by guarantee. All rights reserved.</a:t>
            </a:r>
          </a:p>
          <a:p>
            <a:r>
              <a:rPr lang="en-US" dirty="0"/>
              <a:t>The KPMG name and logo are trademarks used under license by the independent member firms of the KPMG global organization.</a:t>
            </a:r>
          </a:p>
        </p:txBody>
      </p:sp>
    </p:spTree>
    <p:extLst>
      <p:ext uri="{BB962C8B-B14F-4D97-AF65-F5344CB8AC3E}">
        <p14:creationId xmlns:p14="http://schemas.microsoft.com/office/powerpoint/2010/main" val="397212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C473-D482-893A-B540-BCB7AAC6B8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989E09-22EC-CC15-C82E-0BA7C5D3FECC}"/>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8672BA23-D414-C7A7-8D3D-40927FBA8190}"/>
              </a:ext>
            </a:extLst>
          </p:cNvPr>
          <p:cNvPicPr>
            <a:picLocks noChangeAspect="1"/>
          </p:cNvPicPr>
          <p:nvPr/>
        </p:nvPicPr>
        <p:blipFill>
          <a:blip r:embed="rId2"/>
          <a:srcRect b="28486"/>
          <a:stretch>
            <a:fillRect/>
          </a:stretch>
        </p:blipFill>
        <p:spPr>
          <a:xfrm>
            <a:off x="585843" y="1081904"/>
            <a:ext cx="11020314" cy="4145091"/>
          </a:xfrm>
          <a:prstGeom prst="rect">
            <a:avLst/>
          </a:prstGeom>
        </p:spPr>
      </p:pic>
    </p:spTree>
    <p:extLst>
      <p:ext uri="{BB962C8B-B14F-4D97-AF65-F5344CB8AC3E}">
        <p14:creationId xmlns:p14="http://schemas.microsoft.com/office/powerpoint/2010/main" val="118689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4B0A4-0D97-3032-D405-CFAC76DE221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0B939D-DA75-499C-F67C-953126FD67FF}"/>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3" name="Content Placeholder 4">
            <a:extLst>
              <a:ext uri="{FF2B5EF4-FFF2-40B4-BE49-F238E27FC236}">
                <a16:creationId xmlns:a16="http://schemas.microsoft.com/office/drawing/2014/main" id="{EB33BDEF-11C1-08B8-8BC6-AE535943A074}"/>
              </a:ext>
            </a:extLst>
          </p:cNvPr>
          <p:cNvPicPr>
            <a:picLocks noChangeAspect="1"/>
          </p:cNvPicPr>
          <p:nvPr/>
        </p:nvPicPr>
        <p:blipFill>
          <a:blip r:embed="rId2"/>
          <a:srcRect b="2578"/>
          <a:stretch>
            <a:fillRect/>
          </a:stretch>
        </p:blipFill>
        <p:spPr>
          <a:xfrm>
            <a:off x="813119" y="431800"/>
            <a:ext cx="10565761" cy="5445300"/>
          </a:xfrm>
          <a:prstGeom prst="rect">
            <a:avLst/>
          </a:prstGeom>
        </p:spPr>
      </p:pic>
    </p:spTree>
    <p:extLst>
      <p:ext uri="{BB962C8B-B14F-4D97-AF65-F5344CB8AC3E}">
        <p14:creationId xmlns:p14="http://schemas.microsoft.com/office/powerpoint/2010/main" val="18274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98484-3CC3-3EA4-F8F0-8DCDD20A4F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8FEEBC-DD46-5E9E-AF24-8F41BB7322F4}"/>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F59945AB-89DA-5EA7-3846-066AAC412E4E}"/>
              </a:ext>
            </a:extLst>
          </p:cNvPr>
          <p:cNvPicPr>
            <a:picLocks noChangeAspect="1"/>
          </p:cNvPicPr>
          <p:nvPr/>
        </p:nvPicPr>
        <p:blipFill>
          <a:blip r:embed="rId2"/>
          <a:srcRect b="2032"/>
          <a:stretch>
            <a:fillRect/>
          </a:stretch>
        </p:blipFill>
        <p:spPr>
          <a:xfrm>
            <a:off x="737423" y="431800"/>
            <a:ext cx="10717153" cy="5445300"/>
          </a:xfrm>
          <a:prstGeom prst="rect">
            <a:avLst/>
          </a:prstGeom>
        </p:spPr>
      </p:pic>
    </p:spTree>
    <p:extLst>
      <p:ext uri="{BB962C8B-B14F-4D97-AF65-F5344CB8AC3E}">
        <p14:creationId xmlns:p14="http://schemas.microsoft.com/office/powerpoint/2010/main" val="116644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F93CD-4A41-ECF7-69D7-5328364038A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0CB430-D992-19DF-39EB-58DF0272760D}"/>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3" name="Content Placeholder 4">
            <a:extLst>
              <a:ext uri="{FF2B5EF4-FFF2-40B4-BE49-F238E27FC236}">
                <a16:creationId xmlns:a16="http://schemas.microsoft.com/office/drawing/2014/main" id="{1CA3512C-B123-0C89-B510-02BA6991A85C}"/>
              </a:ext>
            </a:extLst>
          </p:cNvPr>
          <p:cNvPicPr>
            <a:picLocks noChangeAspect="1"/>
          </p:cNvPicPr>
          <p:nvPr/>
        </p:nvPicPr>
        <p:blipFill>
          <a:blip r:embed="rId2"/>
          <a:srcRect b="2000"/>
          <a:stretch>
            <a:fillRect/>
          </a:stretch>
        </p:blipFill>
        <p:spPr>
          <a:xfrm>
            <a:off x="796918" y="431625"/>
            <a:ext cx="10598164" cy="5445300"/>
          </a:xfrm>
          <a:prstGeom prst="rect">
            <a:avLst/>
          </a:prstGeom>
        </p:spPr>
      </p:pic>
    </p:spTree>
    <p:extLst>
      <p:ext uri="{BB962C8B-B14F-4D97-AF65-F5344CB8AC3E}">
        <p14:creationId xmlns:p14="http://schemas.microsoft.com/office/powerpoint/2010/main" val="414971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97926-BF26-E4E0-AD30-5EBA2EFD88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BA6AEF-FCED-2B4D-1A33-F97116FF33C3}"/>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8">
            <a:extLst>
              <a:ext uri="{FF2B5EF4-FFF2-40B4-BE49-F238E27FC236}">
                <a16:creationId xmlns:a16="http://schemas.microsoft.com/office/drawing/2014/main" id="{60EDA824-3FFA-5823-340C-94F78AD0EEFE}"/>
              </a:ext>
            </a:extLst>
          </p:cNvPr>
          <p:cNvPicPr>
            <a:picLocks noChangeAspect="1"/>
          </p:cNvPicPr>
          <p:nvPr/>
        </p:nvPicPr>
        <p:blipFill>
          <a:blip r:embed="rId2"/>
          <a:srcRect b="2641"/>
          <a:stretch>
            <a:fillRect/>
          </a:stretch>
        </p:blipFill>
        <p:spPr>
          <a:xfrm>
            <a:off x="744297" y="412343"/>
            <a:ext cx="10703406" cy="5464757"/>
          </a:xfrm>
          <a:prstGeom prst="rect">
            <a:avLst/>
          </a:prstGeom>
        </p:spPr>
      </p:pic>
    </p:spTree>
    <p:extLst>
      <p:ext uri="{BB962C8B-B14F-4D97-AF65-F5344CB8AC3E}">
        <p14:creationId xmlns:p14="http://schemas.microsoft.com/office/powerpoint/2010/main" val="179352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2E79-4E34-54FB-B2CA-7A4B2A0119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BAF7F4-FF9B-F07B-9CA1-22311C4F6F50}"/>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Content Placeholder 4">
            <a:extLst>
              <a:ext uri="{FF2B5EF4-FFF2-40B4-BE49-F238E27FC236}">
                <a16:creationId xmlns:a16="http://schemas.microsoft.com/office/drawing/2014/main" id="{99D2A243-F186-4AEB-D201-2E902BF6CA4C}"/>
              </a:ext>
            </a:extLst>
          </p:cNvPr>
          <p:cNvPicPr>
            <a:picLocks noChangeAspect="1"/>
          </p:cNvPicPr>
          <p:nvPr/>
        </p:nvPicPr>
        <p:blipFill>
          <a:blip r:embed="rId2"/>
          <a:stretch>
            <a:fillRect/>
          </a:stretch>
        </p:blipFill>
        <p:spPr>
          <a:xfrm>
            <a:off x="817278" y="431800"/>
            <a:ext cx="10777952" cy="5585422"/>
          </a:xfrm>
          <a:prstGeom prst="rect">
            <a:avLst/>
          </a:prstGeom>
        </p:spPr>
      </p:pic>
    </p:spTree>
    <p:extLst>
      <p:ext uri="{BB962C8B-B14F-4D97-AF65-F5344CB8AC3E}">
        <p14:creationId xmlns:p14="http://schemas.microsoft.com/office/powerpoint/2010/main" val="256564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89E8-FDD9-8E9D-6A47-42E3E8D1E9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6778ED-B3F3-C977-7F73-1E83EBF4E616}"/>
              </a:ext>
            </a:extLst>
          </p:cNvPr>
          <p:cNvSpPr/>
          <p:nvPr/>
        </p:nvSpPr>
        <p:spPr>
          <a:xfrm>
            <a:off x="0" y="431800"/>
            <a:ext cx="12192000" cy="5445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s-ES" sz="1500" err="1">
              <a:solidFill>
                <a:schemeClr val="bg1"/>
              </a:solidFill>
            </a:endParaRPr>
          </a:p>
        </p:txBody>
      </p:sp>
      <p:pic>
        <p:nvPicPr>
          <p:cNvPr id="2" name="Picture 1">
            <a:extLst>
              <a:ext uri="{FF2B5EF4-FFF2-40B4-BE49-F238E27FC236}">
                <a16:creationId xmlns:a16="http://schemas.microsoft.com/office/drawing/2014/main" id="{9792BB37-746E-5050-8C8E-C44917FA6238}"/>
              </a:ext>
            </a:extLst>
          </p:cNvPr>
          <p:cNvPicPr>
            <a:picLocks noChangeAspect="1"/>
          </p:cNvPicPr>
          <p:nvPr/>
        </p:nvPicPr>
        <p:blipFill>
          <a:blip r:embed="rId2"/>
          <a:stretch>
            <a:fillRect/>
          </a:stretch>
        </p:blipFill>
        <p:spPr>
          <a:xfrm>
            <a:off x="710013" y="431800"/>
            <a:ext cx="10771974" cy="5511974"/>
          </a:xfrm>
          <a:prstGeom prst="rect">
            <a:avLst/>
          </a:prstGeom>
        </p:spPr>
      </p:pic>
    </p:spTree>
    <p:extLst>
      <p:ext uri="{BB962C8B-B14F-4D97-AF65-F5344CB8AC3E}">
        <p14:creationId xmlns:p14="http://schemas.microsoft.com/office/powerpoint/2010/main" val="2018342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6.1"/>
  <p:tag name="TYPE" val="ScreenWide"/>
  <p:tag name="KEYWORD" val="SCREENWIDE"/>
  <p:tag name="TEMPLATEVERSION" val="08/26/2022 17:07:06"/>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Blue">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Grey 1">
      <a:srgbClr val="333333"/>
    </a:custClr>
    <a:custClr name="Grey 2">
      <a:srgbClr val="666666"/>
    </a:custClr>
    <a:custClr name="Grey 3">
      <a:srgbClr val="989898"/>
    </a:custClr>
    <a:custClr name="Grey 4">
      <a:srgbClr val="B2B2B2"/>
    </a:custClr>
    <a:custClr name="Grey 5">
      <a:srgbClr val="E5E5E5"/>
    </a:custClr>
    <a:custClr name="Traffic Light Red">
      <a:srgbClr val="ED2124"/>
    </a:custClr>
    <a:custClr name="Traffic Light Yellow">
      <a:srgbClr val="F1C44D"/>
    </a:custClr>
    <a:custClr name="Traffic Light Green">
      <a:srgbClr val="269924"/>
    </a:custClr>
  </a:custClrLst>
  <a:extLst>
    <a:ext uri="{05A4C25C-085E-4340-85A3-A5531E510DB2}">
      <thm15:themeFamily xmlns:thm15="http://schemas.microsoft.com/office/thememl/2012/main" name="KPMG Widescreen Standard Template" id="{933E9B44-3BC6-4AAE-8AB6-A866275A29EB}" vid="{90DAF89E-D907-4421-AA52-8BC5F512F3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Widescreen Standard Template</Template>
  <TotalTime>40</TotalTime>
  <Words>181</Words>
  <Application>Microsoft Office PowerPoint</Application>
  <PresentationFormat>Widescreen</PresentationFormat>
  <Paragraphs>10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KPMG Bold</vt:lpstr>
      <vt:lpstr>Arial</vt:lpstr>
      <vt:lpstr>KPMG Widescreen [16:9] Feb 2022</vt:lpstr>
      <vt:lpstr>International remote working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 Vella, Andreina</dc:creator>
  <cp:lastModifiedBy>Enriquez Aguado, Daniel</cp:lastModifiedBy>
  <cp:revision>2</cp:revision>
  <dcterms:created xsi:type="dcterms:W3CDTF">2026-02-05T14:52:41Z</dcterms:created>
  <dcterms:modified xsi:type="dcterms:W3CDTF">2026-02-11T17:48:03Z</dcterms:modified>
  <cp:category>KPMG Public</cp:category>
</cp:coreProperties>
</file>